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22"/>
    <a:srgbClr val="986532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9" d="100"/>
          <a:sy n="19" d="100"/>
        </p:scale>
        <p:origin x="29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7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2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4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86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28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91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41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27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7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71600" y="6170707"/>
            <a:ext cx="30327600" cy="183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700" b="1" dirty="0">
                <a:latin typeface="Arial" panose="020B0604020202020204" pitchFamily="34" charset="0"/>
                <a:cs typeface="Arial" panose="020B0604020202020204" pitchFamily="34" charset="0"/>
              </a:rPr>
              <a:t>TÍTULO: RECOMENDAMOS CAIXA ALTA E FONTE ARIAL TAMANHO 57, CENTRALIZADO, NEGRITO.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3599821" y="8351772"/>
            <a:ext cx="24964365" cy="0"/>
          </a:xfrm>
          <a:prstGeom prst="line">
            <a:avLst/>
          </a:prstGeom>
          <a:ln w="19050">
            <a:solidFill>
              <a:srgbClr val="986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71600" y="8804102"/>
            <a:ext cx="2961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4800" u="sng" dirty="0">
                <a:latin typeface="Arial" panose="020B0604020202020204" pitchFamily="34" charset="0"/>
                <a:cs typeface="Arial" panose="020B0604020202020204" pitchFamily="34" charset="0"/>
              </a:rPr>
              <a:t>Relator do trabalho sublinhado¹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, co-autores²  </a:t>
            </a: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Nome do orientador³</a:t>
            </a:r>
          </a:p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1-3 Nome da Instituição de Ensino Superior </a:t>
            </a:r>
          </a:p>
          <a:p>
            <a:pPr algn="ctr"/>
            <a:r>
              <a:rPr lang="pt-BR" sz="4800" i="1" dirty="0">
                <a:latin typeface="Arial" panose="020B0604020202020204" pitchFamily="34" charset="0"/>
                <a:cs typeface="Arial" panose="020B0604020202020204" pitchFamily="34" charset="0"/>
              </a:rPr>
              <a:t>E-mail para contato em itálico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>
            <a:off x="15862535" y="11528890"/>
            <a:ext cx="0" cy="24894710"/>
          </a:xfrm>
          <a:prstGeom prst="line">
            <a:avLst/>
          </a:prstGeom>
          <a:ln w="19050">
            <a:solidFill>
              <a:srgbClr val="986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371600" y="11605720"/>
            <a:ext cx="5106486" cy="746679"/>
          </a:xfrm>
          <a:prstGeom prst="rect">
            <a:avLst/>
          </a:prstGeom>
          <a:solidFill>
            <a:srgbClr val="4242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25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7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371600" y="21226979"/>
            <a:ext cx="5889592" cy="746679"/>
          </a:xfrm>
          <a:prstGeom prst="rect">
            <a:avLst/>
          </a:prstGeom>
          <a:solidFill>
            <a:srgbClr val="4242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25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710008" y="29048682"/>
            <a:ext cx="10244036" cy="746679"/>
          </a:xfrm>
          <a:prstGeom prst="rect">
            <a:avLst/>
          </a:prstGeom>
          <a:solidFill>
            <a:srgbClr val="4242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25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17109611" y="11856225"/>
            <a:ext cx="6480105" cy="746679"/>
          </a:xfrm>
          <a:prstGeom prst="rect">
            <a:avLst/>
          </a:prstGeom>
          <a:solidFill>
            <a:srgbClr val="4242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25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721811" y="37309912"/>
            <a:ext cx="4291008" cy="601255"/>
          </a:xfrm>
          <a:prstGeom prst="rect">
            <a:avLst/>
          </a:prstGeom>
          <a:solidFill>
            <a:srgbClr val="4242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30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138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71600" y="13237219"/>
            <a:ext cx="12799795" cy="270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Insira aqui o texto da sua introdução.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Recomendamos a fonte Arial tamanho 42.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Você pode usar fotos (não esqueça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 referenciá-las).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371600" y="22459754"/>
            <a:ext cx="12065219" cy="74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Insira aqui o texto com seus objetivos.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721811" y="30351042"/>
            <a:ext cx="12370326" cy="270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Insira aqui o texto do seu material e método.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 Recomendamos a fonte Arial tamanho 09.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Você pode usar fotos (não esqueça de referenciá-las)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16645103" y="12946799"/>
            <a:ext cx="12065228" cy="270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Insira aqui o texto com seus resultados. 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Recomendamos a fonte Arial tamanho 42.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Você pode usar fotos (não esqueça de referenciá-las).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1710008" y="38036832"/>
            <a:ext cx="29870189" cy="121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62" dirty="0">
                <a:latin typeface="Arial" panose="020B0604020202020204" pitchFamily="34" charset="0"/>
                <a:cs typeface="Arial" panose="020B0604020202020204" pitchFamily="34" charset="0"/>
              </a:rPr>
              <a:t>Insira aqui as referências do seu estudo. </a:t>
            </a:r>
          </a:p>
          <a:p>
            <a:pPr algn="just"/>
            <a:r>
              <a:rPr lang="pt-BR" sz="2362" dirty="0">
                <a:latin typeface="Arial" panose="020B0604020202020204" pitchFamily="34" charset="0"/>
                <a:cs typeface="Arial" panose="020B0604020202020204" pitchFamily="34" charset="0"/>
              </a:rPr>
              <a:t>Recomendamos a fonte Arial tamanho 5.</a:t>
            </a:r>
          </a:p>
          <a:p>
            <a:pPr algn="just"/>
            <a:r>
              <a:rPr lang="pt-BR" sz="2362" dirty="0">
                <a:latin typeface="Arial" panose="020B0604020202020204" pitchFamily="34" charset="0"/>
                <a:cs typeface="Arial" panose="020B0604020202020204" pitchFamily="34" charset="0"/>
              </a:rPr>
              <a:t>Você pode usar fotos (não esqueça de referenciá-las).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3481818" y="11119623"/>
            <a:ext cx="24964365" cy="0"/>
          </a:xfrm>
          <a:prstGeom prst="line">
            <a:avLst/>
          </a:prstGeom>
          <a:ln w="19050">
            <a:solidFill>
              <a:srgbClr val="986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16930747" y="24753792"/>
            <a:ext cx="8566029" cy="746679"/>
          </a:xfrm>
          <a:prstGeom prst="rect">
            <a:avLst/>
          </a:prstGeom>
          <a:solidFill>
            <a:srgbClr val="4242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25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16739535" y="26169888"/>
            <a:ext cx="11970796" cy="270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Insira aqui o texto da sua conclusão. 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Recomendamos a fonte Arial tamanho 09.</a:t>
            </a:r>
          </a:p>
          <a:p>
            <a:pPr algn="just"/>
            <a:r>
              <a:rPr lang="pt-BR" sz="4252" dirty="0">
                <a:latin typeface="Arial" panose="020B0604020202020204" pitchFamily="34" charset="0"/>
                <a:cs typeface="Arial" panose="020B0604020202020204" pitchFamily="34" charset="0"/>
              </a:rPr>
              <a:t>Você pode usar fotos (não esqueça de referenciá-las). 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184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Adalberto Meira</cp:lastModifiedBy>
  <cp:revision>12</cp:revision>
  <dcterms:created xsi:type="dcterms:W3CDTF">2018-11-18T15:06:20Z</dcterms:created>
  <dcterms:modified xsi:type="dcterms:W3CDTF">2024-02-06T02:11:17Z</dcterms:modified>
</cp:coreProperties>
</file>